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5203150" cy="18002250"/>
  <p:notesSz cx="6797675" cy="9874250"/>
  <p:defaultTextStyle>
    <a:defPPr>
      <a:defRPr lang="bg-BG"/>
    </a:defPPr>
    <a:lvl1pPr marL="0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34394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68789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703183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937577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171971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406366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640760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875154" algn="l" defTabSz="246878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0">
          <p15:clr>
            <a:srgbClr val="A4A3A4"/>
          </p15:clr>
        </p15:guide>
        <p15:guide id="2" pos="79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30" y="30"/>
      </p:cViewPr>
      <p:guideLst>
        <p:guide orient="horz" pos="5670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8038" y="741363"/>
            <a:ext cx="5181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1234394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2468789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3703183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4937577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6171971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7406366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8640760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9875154" algn="l" defTabSz="246878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8038" y="741363"/>
            <a:ext cx="5181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236" y="5592368"/>
            <a:ext cx="21422678" cy="38588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473" y="10201275"/>
            <a:ext cx="17642205" cy="46005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34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6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703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37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171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406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640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875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72284" y="720927"/>
            <a:ext cx="5670709" cy="153602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60157" y="720927"/>
            <a:ext cx="16592074" cy="153602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875" y="11568115"/>
            <a:ext cx="21422678" cy="3575447"/>
          </a:xfrm>
        </p:spPr>
        <p:txBody>
          <a:bodyPr anchor="t"/>
          <a:lstStyle>
            <a:lvl1pPr algn="l">
              <a:defRPr sz="108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875" y="7630123"/>
            <a:ext cx="21422678" cy="3937991"/>
          </a:xfrm>
        </p:spPr>
        <p:txBody>
          <a:bodyPr anchor="b"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23439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68789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3pPr>
            <a:lvl4pPr marL="3703183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4937577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171971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406366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64076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9875154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0158" y="4200527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11601" y="4200527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4029672"/>
            <a:ext cx="11135768" cy="1679376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34394" indent="0">
              <a:buNone/>
              <a:defRPr sz="5400" b="1"/>
            </a:lvl2pPr>
            <a:lvl3pPr marL="2468789" indent="0">
              <a:buNone/>
              <a:defRPr sz="4800" b="1"/>
            </a:lvl3pPr>
            <a:lvl4pPr marL="3703183" indent="0">
              <a:buNone/>
              <a:defRPr sz="4200" b="1"/>
            </a:lvl4pPr>
            <a:lvl5pPr marL="4937577" indent="0">
              <a:buNone/>
              <a:defRPr sz="4200" b="1"/>
            </a:lvl5pPr>
            <a:lvl6pPr marL="6171971" indent="0">
              <a:buNone/>
              <a:defRPr sz="4200" b="1"/>
            </a:lvl6pPr>
            <a:lvl7pPr marL="7406366" indent="0">
              <a:buNone/>
              <a:defRPr sz="4200" b="1"/>
            </a:lvl7pPr>
            <a:lvl8pPr marL="8640760" indent="0">
              <a:buNone/>
              <a:defRPr sz="4200" b="1"/>
            </a:lvl8pPr>
            <a:lvl9pPr marL="9875154" indent="0">
              <a:buNone/>
              <a:defRPr sz="4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0158" y="5709048"/>
            <a:ext cx="11135768" cy="10372131"/>
          </a:xfrm>
        </p:spPr>
        <p:txBody>
          <a:bodyPr/>
          <a:lstStyle>
            <a:lvl1pPr>
              <a:defRPr sz="66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853" y="4029672"/>
            <a:ext cx="11140142" cy="1679376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34394" indent="0">
              <a:buNone/>
              <a:defRPr sz="5400" b="1"/>
            </a:lvl2pPr>
            <a:lvl3pPr marL="2468789" indent="0">
              <a:buNone/>
              <a:defRPr sz="4800" b="1"/>
            </a:lvl3pPr>
            <a:lvl4pPr marL="3703183" indent="0">
              <a:buNone/>
              <a:defRPr sz="4200" b="1"/>
            </a:lvl4pPr>
            <a:lvl5pPr marL="4937577" indent="0">
              <a:buNone/>
              <a:defRPr sz="4200" b="1"/>
            </a:lvl5pPr>
            <a:lvl6pPr marL="6171971" indent="0">
              <a:buNone/>
              <a:defRPr sz="4200" b="1"/>
            </a:lvl6pPr>
            <a:lvl7pPr marL="7406366" indent="0">
              <a:buNone/>
              <a:defRPr sz="4200" b="1"/>
            </a:lvl7pPr>
            <a:lvl8pPr marL="8640760" indent="0">
              <a:buNone/>
              <a:defRPr sz="4200" b="1"/>
            </a:lvl8pPr>
            <a:lvl9pPr marL="9875154" indent="0">
              <a:buNone/>
              <a:defRPr sz="4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853" y="5709048"/>
            <a:ext cx="11140142" cy="10372131"/>
          </a:xfrm>
        </p:spPr>
        <p:txBody>
          <a:bodyPr/>
          <a:lstStyle>
            <a:lvl1pPr>
              <a:defRPr sz="6600"/>
            </a:lvl1pPr>
            <a:lvl2pPr>
              <a:defRPr sz="5400"/>
            </a:lvl2pPr>
            <a:lvl3pPr>
              <a:defRPr sz="48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60" y="716756"/>
            <a:ext cx="8291662" cy="3050381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732" y="716758"/>
            <a:ext cx="14089261" cy="15364421"/>
          </a:xfrm>
        </p:spPr>
        <p:txBody>
          <a:bodyPr/>
          <a:lstStyle>
            <a:lvl1pPr>
              <a:defRPr sz="8700"/>
            </a:lvl1pPr>
            <a:lvl2pPr>
              <a:defRPr sz="7500"/>
            </a:lvl2pPr>
            <a:lvl3pPr>
              <a:defRPr sz="66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160" y="3767139"/>
            <a:ext cx="8291662" cy="12314040"/>
          </a:xfrm>
        </p:spPr>
        <p:txBody>
          <a:bodyPr/>
          <a:lstStyle>
            <a:lvl1pPr marL="0" indent="0">
              <a:buNone/>
              <a:defRPr sz="3900"/>
            </a:lvl1pPr>
            <a:lvl2pPr marL="1234394" indent="0">
              <a:buNone/>
              <a:defRPr sz="3300"/>
            </a:lvl2pPr>
            <a:lvl3pPr marL="2468789" indent="0">
              <a:buNone/>
              <a:defRPr sz="2700"/>
            </a:lvl3pPr>
            <a:lvl4pPr marL="3703183" indent="0">
              <a:buNone/>
              <a:defRPr sz="2500"/>
            </a:lvl4pPr>
            <a:lvl5pPr marL="4937577" indent="0">
              <a:buNone/>
              <a:defRPr sz="2500"/>
            </a:lvl5pPr>
            <a:lvl6pPr marL="6171971" indent="0">
              <a:buNone/>
              <a:defRPr sz="2500"/>
            </a:lvl6pPr>
            <a:lvl7pPr marL="7406366" indent="0">
              <a:buNone/>
              <a:defRPr sz="2500"/>
            </a:lvl7pPr>
            <a:lvl8pPr marL="8640760" indent="0">
              <a:buNone/>
              <a:defRPr sz="2500"/>
            </a:lvl8pPr>
            <a:lvl9pPr marL="9875154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993" y="12601576"/>
            <a:ext cx="15121890" cy="1487687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9993" y="1608534"/>
            <a:ext cx="15121890" cy="10801350"/>
          </a:xfrm>
        </p:spPr>
        <p:txBody>
          <a:bodyPr/>
          <a:lstStyle>
            <a:lvl1pPr marL="0" indent="0">
              <a:buNone/>
              <a:defRPr sz="8700"/>
            </a:lvl1pPr>
            <a:lvl2pPr marL="1234394" indent="0">
              <a:buNone/>
              <a:defRPr sz="7500"/>
            </a:lvl2pPr>
            <a:lvl3pPr marL="2468789" indent="0">
              <a:buNone/>
              <a:defRPr sz="6600"/>
            </a:lvl3pPr>
            <a:lvl4pPr marL="3703183" indent="0">
              <a:buNone/>
              <a:defRPr sz="5400"/>
            </a:lvl4pPr>
            <a:lvl5pPr marL="4937577" indent="0">
              <a:buNone/>
              <a:defRPr sz="5400"/>
            </a:lvl5pPr>
            <a:lvl6pPr marL="6171971" indent="0">
              <a:buNone/>
              <a:defRPr sz="5400"/>
            </a:lvl6pPr>
            <a:lvl7pPr marL="7406366" indent="0">
              <a:buNone/>
              <a:defRPr sz="5400"/>
            </a:lvl7pPr>
            <a:lvl8pPr marL="8640760" indent="0">
              <a:buNone/>
              <a:defRPr sz="5400"/>
            </a:lvl8pPr>
            <a:lvl9pPr marL="9875154" indent="0">
              <a:buNone/>
              <a:defRPr sz="54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9993" y="14089263"/>
            <a:ext cx="15121890" cy="2112763"/>
          </a:xfrm>
        </p:spPr>
        <p:txBody>
          <a:bodyPr/>
          <a:lstStyle>
            <a:lvl1pPr marL="0" indent="0">
              <a:buNone/>
              <a:defRPr sz="3900"/>
            </a:lvl1pPr>
            <a:lvl2pPr marL="1234394" indent="0">
              <a:buNone/>
              <a:defRPr sz="3300"/>
            </a:lvl2pPr>
            <a:lvl3pPr marL="2468789" indent="0">
              <a:buNone/>
              <a:defRPr sz="2700"/>
            </a:lvl3pPr>
            <a:lvl4pPr marL="3703183" indent="0">
              <a:buNone/>
              <a:defRPr sz="2500"/>
            </a:lvl4pPr>
            <a:lvl5pPr marL="4937577" indent="0">
              <a:buNone/>
              <a:defRPr sz="2500"/>
            </a:lvl5pPr>
            <a:lvl6pPr marL="6171971" indent="0">
              <a:buNone/>
              <a:defRPr sz="2500"/>
            </a:lvl6pPr>
            <a:lvl7pPr marL="7406366" indent="0">
              <a:buNone/>
              <a:defRPr sz="2500"/>
            </a:lvl7pPr>
            <a:lvl8pPr marL="8640760" indent="0">
              <a:buNone/>
              <a:defRPr sz="2500"/>
            </a:lvl8pPr>
            <a:lvl9pPr marL="9875154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0158" y="720924"/>
            <a:ext cx="22682835" cy="3000375"/>
          </a:xfrm>
          <a:prstGeom prst="rect">
            <a:avLst/>
          </a:prstGeom>
        </p:spPr>
        <p:txBody>
          <a:bodyPr vert="horz" lIns="246879" tIns="123439" rIns="246879" bIns="12343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4200527"/>
            <a:ext cx="22682835" cy="11880653"/>
          </a:xfrm>
          <a:prstGeom prst="rect">
            <a:avLst/>
          </a:prstGeom>
        </p:spPr>
        <p:txBody>
          <a:bodyPr vert="horz" lIns="246879" tIns="123439" rIns="246879" bIns="1234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60158" y="16685422"/>
            <a:ext cx="5880735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1076" y="16685422"/>
            <a:ext cx="7980998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62258" y="16685422"/>
            <a:ext cx="5880735" cy="958453"/>
          </a:xfrm>
          <a:prstGeom prst="rect">
            <a:avLst/>
          </a:prstGeom>
        </p:spPr>
        <p:txBody>
          <a:bodyPr vert="horz" lIns="246879" tIns="123439" rIns="246879" bIns="123439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68789" rtl="0" eaLnBrk="1" latinLnBrk="0" hangingPunct="1">
        <a:spcBef>
          <a:spcPct val="0"/>
        </a:spcBef>
        <a:buNone/>
        <a:defRPr sz="1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5796" indent="-925796" algn="l" defTabSz="2468789" rtl="0" eaLnBrk="1" latinLnBrk="0" hangingPunct="1">
        <a:spcBef>
          <a:spcPct val="20000"/>
        </a:spcBef>
        <a:buFont typeface="Arial" pitchFamily="34" charset="0"/>
        <a:buChar char="•"/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005891" indent="-771496" algn="l" defTabSz="2468789" rtl="0" eaLnBrk="1" latinLnBrk="0" hangingPunct="1">
        <a:spcBef>
          <a:spcPct val="20000"/>
        </a:spcBef>
        <a:buFont typeface="Arial" pitchFamily="34" charset="0"/>
        <a:buChar char="–"/>
        <a:defRPr sz="7500" kern="1200">
          <a:solidFill>
            <a:schemeClr val="tx1"/>
          </a:solidFill>
          <a:latin typeface="+mn-lt"/>
          <a:ea typeface="+mn-ea"/>
          <a:cs typeface="+mn-cs"/>
        </a:defRPr>
      </a:lvl2pPr>
      <a:lvl3pPr marL="3085986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380" indent="-617197" algn="l" defTabSz="2468789" rtl="0" eaLnBrk="1" latinLnBrk="0" hangingPunct="1">
        <a:spcBef>
          <a:spcPct val="20000"/>
        </a:spcBef>
        <a:buFont typeface="Arial" pitchFamily="34" charset="0"/>
        <a:buChar char="–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54774" indent="-617197" algn="l" defTabSz="2468789" rtl="0" eaLnBrk="1" latinLnBrk="0" hangingPunct="1">
        <a:spcBef>
          <a:spcPct val="20000"/>
        </a:spcBef>
        <a:buFont typeface="Arial" pitchFamily="34" charset="0"/>
        <a:buChar char="»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789169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023563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257957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492351" indent="-617197" algn="l" defTabSz="2468789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34394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68789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703183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937577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171971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406366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640760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875154" algn="l" defTabSz="2468789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4084" y="7921005"/>
            <a:ext cx="21422678" cy="8100900"/>
          </a:xfrm>
        </p:spPr>
        <p:txBody>
          <a:bodyPr>
            <a:noAutofit/>
          </a:bodyPr>
          <a:lstStyle/>
          <a:p>
            <a:pPr algn="l"/>
            <a:r>
              <a:rPr lang="bg-BG" sz="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bg-BG" sz="5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bg-BG" sz="5000" dirty="0" smtClean="0">
                <a:latin typeface="Arial" pitchFamily="34" charset="0"/>
                <a:cs typeface="Arial" pitchFamily="34" charset="0"/>
              </a:rPr>
            </a:br>
            <a:r>
              <a:rPr lang="bg-BG" sz="5000" dirty="0">
                <a:latin typeface="Arial" pitchFamily="34" charset="0"/>
                <a:cs typeface="Arial" pitchFamily="34" charset="0"/>
              </a:rPr>
              <a:t/>
            </a:r>
            <a:br>
              <a:rPr lang="bg-BG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главна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 цел: ………………………………………………………</a:t>
            </a:r>
            <a:r>
              <a:rPr lang="en-US" sz="5000" dirty="0">
                <a:latin typeface="Arial" pitchFamily="34" charset="0"/>
                <a:cs typeface="Arial" pitchFamily="34" charset="0"/>
              </a:rPr>
              <a:t>…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 err="1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:…………………………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: ……………………..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…………….……...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 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 err="1">
                <a:latin typeface="Arial" pitchFamily="34" charset="0"/>
                <a:cs typeface="Arial" pitchFamily="34" charset="0"/>
              </a:rPr>
              <a:t>европейско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 и  …………..……………..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50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5000" dirty="0">
                <a:latin typeface="Arial" pitchFamily="34" charset="0"/>
                <a:cs typeface="Arial" pitchFamily="34" charset="0"/>
              </a:rPr>
              <a:t>.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en-US" sz="5000" dirty="0">
                <a:latin typeface="Arial" pitchFamily="34" charset="0"/>
                <a:cs typeface="Arial" pitchFamily="34" charset="0"/>
              </a:rPr>
              <a:t/>
            </a:r>
            <a:br>
              <a:rPr lang="en-US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 </a:t>
            </a:r>
            <a:br>
              <a:rPr lang="ru-RU" sz="5400" dirty="0"/>
            </a:br>
            <a:r>
              <a:rPr lang="ru-RU" sz="5000" dirty="0"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>
                <a:latin typeface="Arial" pitchFamily="34" charset="0"/>
                <a:cs typeface="Arial" pitchFamily="34" charset="0"/>
              </a:rPr>
            </a:br>
            <a:r>
              <a:rPr lang="ru-RU" sz="39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3900" dirty="0">
                <a:latin typeface="Arial" pitchFamily="34" charset="0"/>
                <a:cs typeface="Arial" pitchFamily="34" charset="0"/>
              </a:rPr>
            </a:br>
            <a:endParaRPr lang="bg-BG" sz="3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4224" y="266370796"/>
            <a:ext cx="9683734" cy="831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138079" y="13465621"/>
            <a:ext cx="4820036" cy="2700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76342" tIns="88171" rIns="176342" bIns="88171" rtlCol="0" anchor="ctr"/>
          <a:lstStyle/>
          <a:p>
            <a:pPr algn="ctr"/>
            <a:r>
              <a:rPr lang="bg-BG" sz="3300" dirty="0"/>
              <a:t>Лого на бенефициента, не по-голямо от логото на ЕС (не е задължителен елемент)</a:t>
            </a:r>
          </a:p>
          <a:p>
            <a:pPr algn="ctr"/>
            <a:endParaRPr lang="bg-B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255" y="1944341"/>
            <a:ext cx="2258650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70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    Проект и главна цел: …………………………………………………………   Бенефициент:…………………………   Обща стойност: ……………………..лв., от които…………….……...лв.  европейско и  …………..……………..лв. национално съфинансиране.         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Гергана Вълкова</cp:lastModifiedBy>
  <cp:revision>14</cp:revision>
  <cp:lastPrinted>2015-04-23T13:48:25Z</cp:lastPrinted>
  <dcterms:created xsi:type="dcterms:W3CDTF">2015-04-23T13:21:12Z</dcterms:created>
  <dcterms:modified xsi:type="dcterms:W3CDTF">2024-05-23T10:52:12Z</dcterms:modified>
</cp:coreProperties>
</file>