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801600" cy="9601200" type="A3"/>
  <p:notesSz cx="6797675" cy="9874250"/>
  <p:defaultTextStyle>
    <a:defPPr>
      <a:defRPr lang="bg-BG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6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54" y="54"/>
      </p:cViewPr>
      <p:guideLst>
        <p:guide orient="horz" pos="3024"/>
        <p:guide pos="6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7" d="100"/>
          <a:sy n="67" d="100"/>
        </p:scale>
        <p:origin x="-3276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AD070-36F1-4A8B-A0A8-24F1E424AB8D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9FF4A-8EE7-48E4-9156-2467BA27D94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75426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93F9C-8160-4F9F-BA5B-A75F7CDB653F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B8157-8A6F-4093-835B-C7BFC6CE795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1719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B8157-8A6F-4093-835B-C7BFC6CE795E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522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76241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304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69189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01792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87409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14017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2458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6272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2706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589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94002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CBD65-B607-4C4A-A264-869B4C92AC9A}" type="datetimeFigureOut">
              <a:rPr lang="bg-BG" smtClean="0"/>
              <a:t>23.5.2024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0967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6995" y="4224536"/>
            <a:ext cx="10881360" cy="4320480"/>
          </a:xfrm>
        </p:spPr>
        <p:txBody>
          <a:bodyPr>
            <a:noAutofit/>
          </a:bodyPr>
          <a:lstStyle/>
          <a:p>
            <a:pPr algn="l"/>
            <a:r>
              <a:rPr lang="bg-BG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600" dirty="0" smtClean="0">
                <a:latin typeface="Arial" pitchFamily="34" charset="0"/>
                <a:cs typeface="Arial" pitchFamily="34" charset="0"/>
              </a:rPr>
            </a:br>
            <a:r>
              <a:rPr lang="en-US" sz="2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Проект 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2600" b="1" dirty="0" err="1" smtClean="0">
                <a:latin typeface="Arial" pitchFamily="34" charset="0"/>
                <a:cs typeface="Arial" pitchFamily="34" charset="0"/>
              </a:rPr>
              <a:t>главна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bg-BG" sz="2600" b="1" dirty="0" smtClean="0">
                <a:latin typeface="Arial" pitchFamily="34" charset="0"/>
                <a:cs typeface="Arial" pitchFamily="34" charset="0"/>
              </a:rPr>
              <a:t>ц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ел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bg-BG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………………………………………………………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b="1" dirty="0" err="1" smtClean="0">
                <a:latin typeface="Arial" pitchFamily="34" charset="0"/>
                <a:cs typeface="Arial" pitchFamily="34" charset="0"/>
              </a:rPr>
              <a:t>Бенефициент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…………………………………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/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600" b="1" dirty="0">
                <a:latin typeface="Arial" pitchFamily="34" charset="0"/>
                <a:cs typeface="Arial" pitchFamily="34" charset="0"/>
              </a:rPr>
              <a:t>Обща </a:t>
            </a:r>
            <a:r>
              <a:rPr lang="ru-RU" sz="2600" b="1" dirty="0" err="1">
                <a:latin typeface="Arial" pitchFamily="34" charset="0"/>
                <a:cs typeface="Arial" pitchFamily="34" charset="0"/>
              </a:rPr>
              <a:t>стойност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……………………..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лв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., 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от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които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…………….……...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лв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. </a:t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600" dirty="0" err="1">
                <a:latin typeface="Arial" pitchFamily="34" charset="0"/>
                <a:cs typeface="Arial" pitchFamily="34" charset="0"/>
              </a:rPr>
              <a:t>европейско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и  …………..……………..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лв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национално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съфинансиране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600" dirty="0" smtClean="0">
                <a:latin typeface="Arial" pitchFamily="34" charset="0"/>
                <a:cs typeface="Arial" pitchFamily="34" charset="0"/>
              </a:rPr>
            </a:br>
            <a:r>
              <a:rPr lang="en-US" sz="2600" dirty="0">
                <a:latin typeface="Arial" pitchFamily="34" charset="0"/>
                <a:cs typeface="Arial" pitchFamily="34" charset="0"/>
              </a:rPr>
              <a:t/>
            </a:r>
            <a:br>
              <a:rPr lang="en-US" sz="2600" dirty="0">
                <a:latin typeface="Arial" pitchFamily="34" charset="0"/>
                <a:cs typeface="Arial" pitchFamily="34" charset="0"/>
              </a:rPr>
            </a:b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Начало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…………………..г.</a:t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600" b="1" dirty="0">
                <a:latin typeface="Arial" pitchFamily="34" charset="0"/>
                <a:cs typeface="Arial" pitchFamily="34" charset="0"/>
              </a:rPr>
              <a:t>Край: 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……………………...г.</a:t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endParaRPr lang="bg-BG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logo-bg-ce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73574" y="142064424"/>
            <a:ext cx="4918722" cy="4435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120" y="1344216"/>
            <a:ext cx="1204169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03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55</Words>
  <Application>Microsoft Office PowerPoint</Application>
  <PresentationFormat>A3 Paper (297x420 mm)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  Проект и главна цел: ………………………………………………………   Бенефициент:…………………………………   Обща стойност: ……………………..лв., от които…………….……...лв.  европейско и  …………..……………..лв. национално съфинансиране.  Начало: …………………..г. Край: ……………………...г.  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и главна цел: ………………………………………………………..   Бенефициент:…………………………………   Обща стойност: ……………………………………..лв., от които………………….……..лв.  европейско и  …………..……………..лв. национално съфинансиране.   Начало: …………………..г. Край: ……………………...г.</dc:title>
  <dc:creator>iboychev</dc:creator>
  <cp:lastModifiedBy>Гергана Вълкова</cp:lastModifiedBy>
  <cp:revision>10</cp:revision>
  <cp:lastPrinted>2015-04-23T13:48:25Z</cp:lastPrinted>
  <dcterms:created xsi:type="dcterms:W3CDTF">2015-04-23T13:21:12Z</dcterms:created>
  <dcterms:modified xsi:type="dcterms:W3CDTF">2024-05-23T10:51:37Z</dcterms:modified>
</cp:coreProperties>
</file>