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5329238"/>
  <p:notesSz cx="6797675" cy="9874250"/>
  <p:defaultTextStyle>
    <a:defPPr>
      <a:defRPr lang="bg-BG"/>
    </a:defPPr>
    <a:lvl1pPr marL="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3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02" y="102"/>
      </p:cViewPr>
      <p:guideLst>
        <p:guide orient="horz" pos="1678"/>
        <p:guide pos="3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1363"/>
            <a:ext cx="52514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741363"/>
            <a:ext cx="525145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1655518"/>
            <a:ext cx="6427074" cy="1142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3019902"/>
            <a:ext cx="5292884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3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7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5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3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16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41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40" y="165312"/>
            <a:ext cx="1405923" cy="35343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165312"/>
            <a:ext cx="4095684" cy="35343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7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7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58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37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17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96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759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55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3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31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35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04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4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4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3242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32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212190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5" y="1115200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4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7932" indent="0">
              <a:buNone/>
              <a:defRPr sz="2300"/>
            </a:lvl2pPr>
            <a:lvl3pPr marL="735863" indent="0">
              <a:buNone/>
              <a:defRPr sz="1900"/>
            </a:lvl3pPr>
            <a:lvl4pPr marL="1103796" indent="0">
              <a:buNone/>
              <a:defRPr sz="1600"/>
            </a:lvl4pPr>
            <a:lvl5pPr marL="1471730" indent="0">
              <a:buNone/>
              <a:defRPr sz="1600"/>
            </a:lvl5pPr>
            <a:lvl6pPr marL="1839661" indent="0">
              <a:buNone/>
              <a:defRPr sz="1600"/>
            </a:lvl6pPr>
            <a:lvl7pPr marL="2207590" indent="0">
              <a:buNone/>
              <a:defRPr sz="1600"/>
            </a:lvl7pPr>
            <a:lvl8pPr marL="2575527" indent="0">
              <a:buNone/>
              <a:defRPr sz="1600"/>
            </a:lvl8pPr>
            <a:lvl9pPr marL="2943457" indent="0">
              <a:buNone/>
              <a:defRPr sz="16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281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  <a:prstGeom prst="rect">
            <a:avLst/>
          </a:prstGeom>
        </p:spPr>
        <p:txBody>
          <a:bodyPr vert="horz" lIns="73587" tIns="36792" rIns="73587" bIns="367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5" y="1243496"/>
            <a:ext cx="6805137" cy="3517051"/>
          </a:xfrm>
          <a:prstGeom prst="rect">
            <a:avLst/>
          </a:prstGeom>
        </p:spPr>
        <p:txBody>
          <a:bodyPr vert="horz" lIns="73587" tIns="36792" rIns="73587" bIns="367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5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20.5.2024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7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132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735863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5948" indent="-275948" algn="l" defTabSz="7358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90" indent="-229960" algn="l" defTabSz="73586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9831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7764" indent="-183963" algn="l" defTabSz="7358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696" indent="-183963" algn="l" defTabSz="7358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3627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1559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59492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424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7932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5863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3796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73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9661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59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552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345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bg-BG" sz="1600" dirty="0"/>
              <a:t/>
            </a:r>
            <a:br>
              <a:rPr lang="bg-BG" sz="1600" dirty="0"/>
            </a:br>
            <a:r>
              <a:rPr lang="bg-BG" sz="1600" dirty="0"/>
              <a:t>  </a:t>
            </a:r>
            <a:br>
              <a:rPr lang="bg-BG" sz="1600" dirty="0"/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bg-BG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r>
              <a:rPr lang="bg-BG" dirty="0" smtClean="0"/>
              <a:t>Номер </a:t>
            </a:r>
            <a:r>
              <a:rPr lang="bg-BG" dirty="0"/>
              <a:t>на проект</a:t>
            </a:r>
            <a:r>
              <a:rPr lang="bg-BG" dirty="0" smtClean="0"/>
              <a:t>:</a:t>
            </a:r>
          </a:p>
          <a:p>
            <a:r>
              <a:rPr lang="bg-BG" dirty="0" smtClean="0"/>
              <a:t>(Допълнителна информация по преценка на бенефициента – наименование на проект, бенефициент, период на изпълнение </a:t>
            </a:r>
            <a:r>
              <a:rPr lang="bg-BG" smtClean="0"/>
              <a:t>на проекта)</a:t>
            </a:r>
            <a:endParaRPr lang="bg-BG" dirty="0"/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355" y="78854220"/>
            <a:ext cx="2905242" cy="246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383" y="213417"/>
            <a:ext cx="6286500" cy="65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32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  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Гергана Вълкова</cp:lastModifiedBy>
  <cp:revision>10</cp:revision>
  <cp:lastPrinted>2015-04-23T13:48:25Z</cp:lastPrinted>
  <dcterms:created xsi:type="dcterms:W3CDTF">2015-04-23T13:21:12Z</dcterms:created>
  <dcterms:modified xsi:type="dcterms:W3CDTF">2024-05-20T13:16:55Z</dcterms:modified>
</cp:coreProperties>
</file>